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</a:t>
            </a:r>
            <a:r>
              <a:rPr lang="en" sz="2500"/>
              <a:t>"Optimizing vehicle dynamics co-simulation performance by</a:t>
            </a:r>
            <a:endParaRPr sz="2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500"/>
              <a:t>introducing mesoscopic traffic simulation"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4101950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Azrin Hossain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23173001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262275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Amit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9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/>
        </p:nvSpPr>
        <p:spPr>
          <a:xfrm>
            <a:off x="1928700" y="832500"/>
            <a:ext cx="64077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Briefly introduce the paper and its main focus on optimizing vehicle dynamics co-simulation performance through the introduction of a mesoscopic traffic model.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Highlight the motivation behind the paper, which is to address the computational burden and limitations in simulating large-scale traffic scenarios in conjunction with vehicle dynamics simulation.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Emphasize the importance of co-simulation in testing autonomous vehicle technology and the need for more scalable and efficient simulation methods.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Introductio</a:t>
            </a:r>
            <a:r>
              <a:rPr lang="en"/>
              <a:t>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Mesoscopic Traffic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Introduce the mesoscopic traffic model based on the shockwave profile model and its ability to handle traffic as continuous flows of vehicles.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Explain how the model can be tailored to meet the specific needs of co-simulation scenarios, particularly at signalized intersections.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Highlight the potential benefits of using a mesoscopic traffic model, such as enhanced performance and scalability.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Explain the proposed methodology, which involves the use of different levels of modeling detail based on the concept of level of detail in 3D graphics.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Describe the potential use of macroscopic, mesoscopic, and microscopic traffic models in co-simulation with vehicle dynamics.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Highlight the comprehensive approach of the methodology, which aims to provide a framework for integrating different levels of traffic modeling detail to enhance co-simulation performance.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Application to Turbulence Modeling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Implementing RL Framework Relexi in Large Eddy Simulations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Choice of Modern High-Order Discontinuous Galerkin Scheme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○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Training RL Agent to Adapt Eddy Viscosity in Time and Space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Discuss potential areas for future work, such as further analysis of the computational efficiency and time complexity of traffic simulation.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Highlight the need for more adaptable and generalized mesoscopic traffic models to cater to diverse co-simulation scenarios.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Emphasize the potential applications of the ideas presented in the paper in testing autonomous vehicle technology and optimizing co-simulation performance.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